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Roboto Mon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2" Type="http://schemas.openxmlformats.org/officeDocument/2006/relationships/font" Target="fonts/RobotoMono-regular.fntdata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44" Type="http://schemas.openxmlformats.org/officeDocument/2006/relationships/font" Target="fonts/RobotoMono-italic.fntdata"/><Relationship Id="rId21" Type="http://schemas.openxmlformats.org/officeDocument/2006/relationships/slide" Target="slides/slide16.xml"/><Relationship Id="rId43" Type="http://schemas.openxmlformats.org/officeDocument/2006/relationships/font" Target="fonts/RobotoMon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RobotoMon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5853f549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5853f549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5853f549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5853f549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5853f549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5853f549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5853f549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5853f549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5853f549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5853f549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5853f549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5853f549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5853f549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5853f549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5853f549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5853f549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6fa3c898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6fa3c8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5853f549d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5853f549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5853f549d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5853f549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6fa3c898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6fa3c89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5853f549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5853f549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6fa3c898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c6fa3c89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5853f549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5853f549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5853f549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5853f549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a3c898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a3c8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5853f549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5853f549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5853f549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5853f549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5853f549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5853f549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5853f549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5853f549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/>
        </p:nvSpPr>
        <p:spPr>
          <a:xfrm>
            <a:off x="377550" y="1209825"/>
            <a:ext cx="8388900" cy="2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E3E48"/>
                </a:solidFill>
                <a:highlight>
                  <a:srgbClr val="F6F7F8"/>
                </a:highlight>
                <a:latin typeface="Roboto"/>
                <a:ea typeface="Roboto"/>
                <a:cs typeface="Roboto"/>
                <a:sym typeface="Roboto"/>
              </a:rPr>
              <a:t>18:00 🍕 Pizza, beer, drinks</a:t>
            </a:r>
            <a:endParaRPr sz="1800">
              <a:solidFill>
                <a:srgbClr val="2E3E48"/>
              </a:solidFill>
              <a:highlight>
                <a:srgbClr val="F6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E3E48"/>
              </a:solidFill>
              <a:highlight>
                <a:srgbClr val="F6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E3E48"/>
                </a:solidFill>
                <a:highlight>
                  <a:srgbClr val="F6F7F8"/>
                </a:highlight>
                <a:latin typeface="Roboto"/>
                <a:ea typeface="Roboto"/>
                <a:cs typeface="Roboto"/>
                <a:sym typeface="Roboto"/>
              </a:rPr>
              <a:t>18:30 📊 Adam Vesecký: Android vs Flutter - which is better from which aspects?</a:t>
            </a:r>
            <a:endParaRPr sz="1800">
              <a:solidFill>
                <a:srgbClr val="2E3E48"/>
              </a:solidFill>
              <a:highlight>
                <a:srgbClr val="F6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E3E48"/>
                </a:solidFill>
                <a:highlight>
                  <a:srgbClr val="F6F7F8"/>
                </a:highlight>
                <a:latin typeface="Roboto"/>
                <a:ea typeface="Roboto"/>
                <a:cs typeface="Roboto"/>
                <a:sym typeface="Roboto"/>
              </a:rPr>
              <a:t>18:55 🖥️ Johannes Milke: Develop desktop applications with Flutter</a:t>
            </a:r>
            <a:endParaRPr sz="1800">
              <a:solidFill>
                <a:srgbClr val="2E3E48"/>
              </a:solidFill>
              <a:highlight>
                <a:srgbClr val="F6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E3E48"/>
                </a:solidFill>
                <a:highlight>
                  <a:srgbClr val="F6F7F8"/>
                </a:highlight>
                <a:latin typeface="Roboto"/>
                <a:ea typeface="Roboto"/>
                <a:cs typeface="Roboto"/>
                <a:sym typeface="Roboto"/>
              </a:rPr>
              <a:t>19:20 📱 Vince Varga: Interaction between Flutter and native iOS or Android</a:t>
            </a:r>
            <a:endParaRPr sz="1800">
              <a:solidFill>
                <a:srgbClr val="2E3E48"/>
              </a:solidFill>
              <a:highlight>
                <a:srgbClr val="F6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E3E48"/>
              </a:solidFill>
              <a:highlight>
                <a:srgbClr val="F6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E3E48"/>
                </a:solidFill>
                <a:highlight>
                  <a:srgbClr val="F6F7F8"/>
                </a:highlight>
                <a:latin typeface="Roboto"/>
                <a:ea typeface="Roboto"/>
                <a:cs typeface="Roboto"/>
                <a:sym typeface="Roboto"/>
              </a:rPr>
              <a:t>19:45 💬 Open discussion</a:t>
            </a:r>
            <a:endParaRPr sz="1800">
              <a:solidFill>
                <a:srgbClr val="2E3E48"/>
              </a:solidFill>
              <a:highlight>
                <a:srgbClr val="F6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E3E48"/>
              </a:solidFill>
              <a:highlight>
                <a:srgbClr val="F6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E3E48"/>
              </a:solidFill>
              <a:highlight>
                <a:srgbClr val="F6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2E3E48"/>
                </a:solidFill>
                <a:highlight>
                  <a:srgbClr val="F6F7F8"/>
                </a:highlight>
                <a:latin typeface="Roboto"/>
                <a:ea typeface="Roboto"/>
                <a:cs typeface="Roboto"/>
                <a:sym typeface="Roboto"/>
              </a:rPr>
              <a:t>📍The event's location, food, and drinks are provided by codecentric AG.</a:t>
            </a:r>
            <a:endParaRPr>
              <a:solidFill>
                <a:srgbClr val="2E3E48"/>
              </a:solidFill>
              <a:highlight>
                <a:srgbClr val="F6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759000" y="342150"/>
            <a:ext cx="7079400" cy="4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b="1"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AndroidWifiInfoPlugin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implements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MethodCallHandler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public </a:t>
            </a:r>
            <a:r>
              <a:rPr b="1"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registerWith(</a:t>
            </a:r>
            <a:r>
              <a:rPr b="1" lang="en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Registrar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registrar) {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MethodChannel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channel =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1"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MethodChannel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(registrar.messenger(), channelName);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channel.setMethodCallHandler(</a:t>
            </a:r>
            <a:r>
              <a:rPr b="1"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AndroidWifiInfoPlugin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(registrar));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private </a:t>
            </a:r>
            <a:r>
              <a:rPr b="1" lang="en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AndroidWifiInfoPlugin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Registrar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registrar) {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.registrar = registrar;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@</a:t>
            </a:r>
            <a:r>
              <a:rPr b="1" lang="en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public </a:t>
            </a:r>
            <a:r>
              <a:rPr b="1" lang="en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onMethodCall(</a:t>
            </a:r>
            <a:r>
              <a:rPr b="1" lang="en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MethodCall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call, </a:t>
            </a:r>
            <a:r>
              <a:rPr b="1" lang="en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Result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result) {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(call.method) { </a:t>
            </a:r>
            <a:r>
              <a:rPr b="1" lang="en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and many more cases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1"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"ssidHidden"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ssidHidden(call, result); </a:t>
            </a:r>
            <a:r>
              <a:rPr b="1"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1"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result.notImplemented(); </a:t>
            </a:r>
            <a:r>
              <a:rPr b="1"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private </a:t>
            </a:r>
            <a:r>
              <a:rPr b="1" lang="en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ssidHidden(</a:t>
            </a:r>
            <a:r>
              <a:rPr b="1" lang="en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MethodCall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call, </a:t>
            </a:r>
            <a:r>
              <a:rPr b="1" lang="en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Result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result) {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result.success(wifiInfo.ssidHidden());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1456125" y="575950"/>
            <a:ext cx="7265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you write platform channels...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2400298" y="1602675"/>
            <a:ext cx="60321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to write platform channels?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Check existing plugins. New plugins supported features on different platforms are released, so what’s not supported today, could be supported in a month.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Maybe you don’t even need to go to the platform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Think about what you need to pass between the platforms</a:t>
            </a:r>
            <a:endParaRPr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Instead of bytestreams of images, can you just send a source and destination file name?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working with plugins and writing platform channels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2798750" y="1841725"/>
            <a:ext cx="5314800" cy="24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Run/ write example app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MQTT, QR readers...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Assume existing plugins are not always complete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Connectivity BSSID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IDEs for each platform (at least in the beginning)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Xcode for Objective-C, Swift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Android Studio for Java, Kotlin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Dart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Publishing on Dart Pub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2578200" y="1331600"/>
            <a:ext cx="48150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plugin using flutter create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Need to specify that you create a plugin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Set Project name and organization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Set iOS and Android language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Implement minimum useful features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Clean up: changelog, unit tests, README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</a:t>
            </a:r>
            <a:r>
              <a:rPr lang="en"/>
              <a:t>ub publish --dry-run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Add author to pubspec.yaml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pub lish (or pub publish)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DONE!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668850" y="568700"/>
            <a:ext cx="4634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Plugins for only one platforms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2345000" y="1863475"/>
            <a:ext cx="3071400" cy="24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Provide a nice interface from Dart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Solve the problem once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Creating a plugin requires some boilerplate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No real type safety while passing parameters and invoking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combine two plugins to make a cross-platform plugin</a:t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8098" y="414725"/>
            <a:ext cx="2433749" cy="432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668850" y="568700"/>
            <a:ext cx="4634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Plugins for only one platforms</a:t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00" y="1689750"/>
            <a:ext cx="82486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668850" y="568700"/>
            <a:ext cx="4634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 p</a:t>
            </a:r>
            <a:r>
              <a:rPr lang="en"/>
              <a:t>lugins</a:t>
            </a:r>
            <a:endParaRPr/>
          </a:p>
        </p:txBody>
      </p:sp>
      <p:sp>
        <p:nvSpPr>
          <p:cNvPr id="168" name="Google Shape;168;p28"/>
          <p:cNvSpPr txBox="1"/>
          <p:nvPr/>
        </p:nvSpPr>
        <p:spPr>
          <a:xfrm>
            <a:off x="854825" y="1137375"/>
            <a:ext cx="70272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'dart:io'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7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7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'package:android_wifi_info/android_wifi_info.dart'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7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'package:ios_network_info/ios_network_info.dart'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7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7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bssid {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7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3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Platform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.isAndroid) {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7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AndroidWifiInfo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.bssid;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7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} </a:t>
            </a: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3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Platform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.isIOS) {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7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IosNetworkInfo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.bssid;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7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7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throw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Exception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3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'WiFi BSSID is not supported on this platform'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71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769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start an activity...</a:t>
            </a:r>
            <a:endParaRPr/>
          </a:p>
        </p:txBody>
      </p:sp>
      <p:sp>
        <p:nvSpPr>
          <p:cNvPr id="174" name="Google Shape;174;p29"/>
          <p:cNvSpPr txBox="1"/>
          <p:nvPr>
            <p:ph idx="2" type="body"/>
          </p:nvPr>
        </p:nvSpPr>
        <p:spPr>
          <a:xfrm>
            <a:off x="2400253" y="1334625"/>
            <a:ext cx="58512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800"/>
              <a:t>You need to do something that you know how to do in Java/Kotlin/Objective-C/Swift.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know we can pass information from the Dart code to the platform-specific code and receive some result using method channels.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b="1" lang="en" sz="1800"/>
              <a:t>You can call an activity or view controller.</a:t>
            </a:r>
            <a:endParaRPr b="1"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 rot="5400000">
            <a:off x="423600" y="1564800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QR code reader</a:t>
            </a:r>
            <a:endParaRPr sz="3000"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327" y="546713"/>
            <a:ext cx="2295675" cy="408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075" y="576613"/>
            <a:ext cx="2262450" cy="402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an activity</a:t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932250" y="1298751"/>
            <a:ext cx="6321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From Dart, you just invoke a method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88" name="Google Shape;188;p31"/>
          <p:cNvSpPr txBox="1"/>
          <p:nvPr/>
        </p:nvSpPr>
        <p:spPr>
          <a:xfrm>
            <a:off x="1373550" y="2061625"/>
            <a:ext cx="63969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_channelName = </a:t>
            </a:r>
            <a:r>
              <a:rPr lang="en" sz="13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'com.example/something'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MethodChannel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_methodChannel =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MethodChannel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(_channelName);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result =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711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_methodChannel.invokeMethod(</a:t>
            </a:r>
            <a:r>
              <a:rPr lang="en" sz="13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'doSomething'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input);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Interactions between Flutter and native hosts</a:t>
            </a:r>
            <a:endParaRPr/>
          </a:p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 Varga • 4 April 2019, Munich</a:t>
            </a:r>
            <a:endParaRPr/>
          </a:p>
        </p:txBody>
      </p:sp>
      <p:sp>
        <p:nvSpPr>
          <p:cNvPr id="79" name="Google Shape;79;p14"/>
          <p:cNvSpPr txBox="1"/>
          <p:nvPr/>
        </p:nvSpPr>
        <p:spPr>
          <a:xfrm>
            <a:off x="678625" y="3162975"/>
            <a:ext cx="7873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github.com/vargavince91/flutter-munich-april</a:t>
            </a:r>
            <a:endParaRPr b="1" sz="2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 rot="-5400000">
            <a:off x="-1098775" y="1742775"/>
            <a:ext cx="3185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an activity</a:t>
            </a:r>
            <a:endParaRPr/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1679250" y="646751"/>
            <a:ext cx="6321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Get arguments. Start activity for result. Send result Back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95" name="Google Shape;195;p32"/>
          <p:cNvSpPr txBox="1"/>
          <p:nvPr/>
        </p:nvSpPr>
        <p:spPr>
          <a:xfrm>
            <a:off x="1641600" y="1344400"/>
            <a:ext cx="64938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In method call handler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value = methodCall.arguments();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(methodCall.method.equals(</a:t>
            </a:r>
            <a:r>
              <a:rPr lang="en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"doSomething"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launchActivity(value);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In your class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launchActivity(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value)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fullScreenIntent =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ValueActivity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fullScreenIntent.putExtra(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ValueActivity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.VALUE, value);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startActivityForResult(fullScreenIntent, VALUE_REQUEST);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onActivityResult(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requestCode,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resultCode,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data)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check request and result code, then...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result.success(data.getIntExtra(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ValueActivity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.VALUE, </a:t>
            </a:r>
            <a:r>
              <a:rPr lang="en" sz="10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25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576025" y="575950"/>
            <a:ext cx="8145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 Views: AndroidView and UIKitView</a:t>
            </a:r>
            <a:endParaRPr/>
          </a:p>
        </p:txBody>
      </p:sp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1213025" y="1595775"/>
            <a:ext cx="68580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Embed an Android or iPhone platform control in a Flutter app. Platform view widgets are just widgets: you can compose them as any other widgets.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Last resort: shouldn’t use it unless you have to.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/>
              <a:t>I didn’t have to work with it yet, but want to mention so that you know what to look up…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Google Maps and </a:t>
            </a:r>
            <a:r>
              <a:rPr b="1" lang="en" sz="2100">
                <a:solidFill>
                  <a:schemeClr val="dk1"/>
                </a:solidFill>
              </a:rPr>
              <a:t>WebView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all for coming!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events</a:t>
            </a:r>
            <a:endParaRPr/>
          </a:p>
        </p:txBody>
      </p:sp>
      <p:sp>
        <p:nvSpPr>
          <p:cNvPr id="212" name="Google Shape;212;p3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Presentations for June?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Coding night in July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Flutter Stories in August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262" y="-58225"/>
            <a:ext cx="3505488" cy="520172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6"/>
          <p:cNvSpPr txBox="1"/>
          <p:nvPr/>
        </p:nvSpPr>
        <p:spPr>
          <a:xfrm>
            <a:off x="507100" y="637475"/>
            <a:ext cx="17097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 need speakers!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9" name="Google Shape;219;p36"/>
          <p:cNvCxnSpPr/>
          <p:nvPr/>
        </p:nvCxnSpPr>
        <p:spPr>
          <a:xfrm flipH="1" rot="10800000">
            <a:off x="2216800" y="398525"/>
            <a:ext cx="717300" cy="45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36"/>
          <p:cNvSpPr txBox="1"/>
          <p:nvPr/>
        </p:nvSpPr>
        <p:spPr>
          <a:xfrm>
            <a:off x="6657750" y="2224200"/>
            <a:ext cx="2354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Hands-on coding event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36"/>
          <p:cNvCxnSpPr>
            <a:endCxn id="217" idx="3"/>
          </p:cNvCxnSpPr>
          <p:nvPr/>
        </p:nvCxnSpPr>
        <p:spPr>
          <a:xfrm flipH="1">
            <a:off x="6324749" y="2412438"/>
            <a:ext cx="390900" cy="13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36"/>
          <p:cNvSpPr txBox="1"/>
          <p:nvPr/>
        </p:nvSpPr>
        <p:spPr>
          <a:xfrm>
            <a:off x="702700" y="3578650"/>
            <a:ext cx="1600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Flutter Stories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3" name="Google Shape;223;p36"/>
          <p:cNvCxnSpPr>
            <a:stCxn id="222" idx="3"/>
          </p:cNvCxnSpPr>
          <p:nvPr/>
        </p:nvCxnSpPr>
        <p:spPr>
          <a:xfrm>
            <a:off x="2303500" y="3796000"/>
            <a:ext cx="731700" cy="14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279975" y="478275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5" name="Google Shape;85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Platform channels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Event vs Method Channels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Create and Publish a Flutter plugin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Start an activity/view controller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Platform views</a:t>
            </a:r>
            <a:endParaRPr b="1"/>
          </a:p>
        </p:txBody>
      </p:sp>
      <p:sp>
        <p:nvSpPr>
          <p:cNvPr id="86" name="Google Shape;86;p15"/>
          <p:cNvSpPr txBox="1"/>
          <p:nvPr/>
        </p:nvSpPr>
        <p:spPr>
          <a:xfrm>
            <a:off x="54225" y="2115450"/>
            <a:ext cx="45177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github.com/vargavince91/flutter-munich-april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92" name="Google Shape;92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You might face issues that you cannot solve only in Flutter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 platform APIs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Leverage third party SDKs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Flutter is great for UI, Dart is a good language, but community is not that big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features coming out on platforms (e.g. Android Q)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 and plugins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835525" y="2100975"/>
            <a:ext cx="3071400" cy="25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Dart packages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General packages written in Dart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Private repo, local packages, etc… supported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Private pub server???</a:t>
            </a:r>
            <a:endParaRPr sz="1600"/>
          </a:p>
        </p:txBody>
      </p:sp>
      <p:sp>
        <p:nvSpPr>
          <p:cNvPr id="99" name="Google Shape;99;p17"/>
          <p:cNvSpPr txBox="1"/>
          <p:nvPr>
            <p:ph idx="2" type="body"/>
          </p:nvPr>
        </p:nvSpPr>
        <p:spPr>
          <a:xfrm>
            <a:off x="3861250" y="2100975"/>
            <a:ext cx="4860600" cy="25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Plugin packages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A specialized Dart package which contains API written in Dart code combined with a platform-specific implementation for Android (using Java or Kotlin) and/or for iOS (using Objective-C or Swift)</a:t>
            </a:r>
            <a:endParaRPr sz="1600"/>
          </a:p>
        </p:txBody>
      </p:sp>
      <p:sp>
        <p:nvSpPr>
          <p:cNvPr id="100" name="Google Shape;100;p17"/>
          <p:cNvSpPr txBox="1"/>
          <p:nvPr/>
        </p:nvSpPr>
        <p:spPr>
          <a:xfrm>
            <a:off x="2521050" y="1144600"/>
            <a:ext cx="62007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rgbClr val="4A4A4A"/>
                </a:solidFill>
                <a:highlight>
                  <a:srgbClr val="FFFFFF"/>
                </a:highlight>
              </a:rPr>
              <a:t>Packages enable the creation of modular code that can be shared easily.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5033100" y="555625"/>
            <a:ext cx="3698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 channels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1992350" y="1595775"/>
            <a:ext cx="65871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Messages are passed between the client (UI) and host (platform) using platform channels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The Flutter portion of your app sends messages to its host, the iOS or Android portion of your app, over a platform channel.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The host listens on the platform channel, and receives the message. It then calls into any number of platform-specific APIs—using the native programming language—and sends back a response to the client, the Flutter portion of your app.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5029625" y="528500"/>
            <a:ext cx="3705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 channels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0" y="49050"/>
            <a:ext cx="4514500" cy="50359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4899550" y="1338925"/>
            <a:ext cx="3300300" cy="3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Easy to establish these channels on Flutter projects.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You can send numbers, strings, booleans, lists, maps, byte arrays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serialization and deserialization of these values to and from messages happens automatically when you send and receive values.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Setup is slightly different in plugins and in apps, but principles are the same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542125" y="575950"/>
            <a:ext cx="8267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Platform channels: Method and event channels</a:t>
            </a:r>
            <a:endParaRPr sz="2400"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72725" y="1602675"/>
            <a:ext cx="4001100" cy="22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Method Channels when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You have to call a function once and you receive the result once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When you can repeat the first item (focus on: Dart knows when to fetch the results again)</a:t>
            </a:r>
            <a:endParaRPr sz="1600"/>
          </a:p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499726" y="1602675"/>
            <a:ext cx="39240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Event channels when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Need to pass results continuously from platform to Flutter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Only the host knows when new events are triggered: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Sensor information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Anything with listeners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Esptouch example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2473475" y="421775"/>
            <a:ext cx="6255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Code example: Method channels</a:t>
            </a:r>
            <a:endParaRPr b="0" sz="2400"/>
          </a:p>
        </p:txBody>
      </p:sp>
      <p:sp>
        <p:nvSpPr>
          <p:cNvPr id="126" name="Google Shape;126;p21"/>
          <p:cNvSpPr txBox="1"/>
          <p:nvPr/>
        </p:nvSpPr>
        <p:spPr>
          <a:xfrm>
            <a:off x="644975" y="1002950"/>
            <a:ext cx="8232600" cy="3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AndroidWifiInfo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1"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_channelName = </a:t>
            </a:r>
            <a:r>
              <a:rPr b="1" lang="en" sz="13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'eng.smaho.com/android_wifi_info'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MethodChannel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_channel = </a:t>
            </a:r>
            <a:r>
              <a:rPr b="1"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MethodChannel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(_channelName);</a:t>
            </a:r>
            <a:endParaRPr b="1"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Future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" sz="13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b="1"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ssidHidden {</a:t>
            </a:r>
            <a:endParaRPr b="1"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_channel.invokeMethod(</a:t>
            </a:r>
            <a:r>
              <a:rPr b="1" lang="en" sz="13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'ssidHidden'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b="1"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1"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Future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" sz="13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b="1"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linkSpeed {</a:t>
            </a:r>
            <a:endParaRPr b="1"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_channel.invokeMethod(</a:t>
            </a:r>
            <a:r>
              <a:rPr b="1" lang="en" sz="13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'linkSpeed'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b="1"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1"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Future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" sz="13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b="1"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ssid {</a:t>
            </a:r>
            <a:endParaRPr b="1"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_channel.invokeMethod(</a:t>
            </a:r>
            <a:r>
              <a:rPr b="1" lang="en" sz="13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'ssid'</a:t>
            </a: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b="1"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1"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711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